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3CDC-D756-4790-B63A-D7347F2EB1BA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FA95-478F-44FC-92D5-1349D00AE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5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1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6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3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6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9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89A8-66AE-481E-999A-15D40CE54B1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675B-B926-4905-B278-C97D874DE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xresorts.com/media/5228/lux_child_protection_policy.pdf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www.luxresorts.com/media/5231/lux_purchasing_policy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uxresorts.com/media/5230/lux_environmental_policy.pdf" TargetMode="External"/><Relationship Id="rId5" Type="http://schemas.openxmlformats.org/officeDocument/2006/relationships/hyperlink" Target="https://www.luxresorts.com/media/5229/lux_csr_policy.pdf" TargetMode="External"/><Relationship Id="rId4" Type="http://schemas.openxmlformats.org/officeDocument/2006/relationships/hyperlink" Target="https://www.luxresorts.com/media/5232/lux_sustainability_policy.pdf" TargetMode="External"/><Relationship Id="rId9" Type="http://schemas.openxmlformats.org/officeDocument/2006/relationships/hyperlink" Target="https://www.luxresorts.com/media/4903/lux-scsr-vision-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306263C9-B037-4573-B243-50546060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0"/>
            <a:ext cx="9630068" cy="6858000"/>
          </a:xfrm>
          <a:prstGeom prst="rect">
            <a:avLst/>
          </a:prstGeom>
        </p:spPr>
      </p:pic>
      <p:pic>
        <p:nvPicPr>
          <p:cNvPr id="5" name="Picture 4" descr="LUXRESORTSHOTELS_DARKGRAY_CMYK_U_NORMAL_ENG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36" y="-193343"/>
            <a:ext cx="1485900" cy="1050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80880" y="589280"/>
            <a:ext cx="2546350" cy="6115050"/>
          </a:xfrm>
          <a:prstGeom prst="roundRect">
            <a:avLst/>
          </a:prstGeom>
          <a:noFill/>
          <a:ln w="9525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owchart: Connector 70"/>
          <p:cNvSpPr/>
          <p:nvPr/>
        </p:nvSpPr>
        <p:spPr>
          <a:xfrm>
            <a:off x="9728200" y="920029"/>
            <a:ext cx="304800" cy="3048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Connector 71"/>
          <p:cNvSpPr/>
          <p:nvPr/>
        </p:nvSpPr>
        <p:spPr>
          <a:xfrm>
            <a:off x="10613390" y="929251"/>
            <a:ext cx="304800" cy="304800"/>
          </a:xfrm>
          <a:prstGeom prst="flowChartConnecto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Connector 72"/>
          <p:cNvSpPr/>
          <p:nvPr/>
        </p:nvSpPr>
        <p:spPr>
          <a:xfrm>
            <a:off x="11412220" y="936082"/>
            <a:ext cx="326212" cy="304800"/>
          </a:xfrm>
          <a:prstGeom prst="flowChartConnecto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0699750" y="948327"/>
            <a:ext cx="77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525250" y="947030"/>
            <a:ext cx="65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rofit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799320" y="936650"/>
            <a:ext cx="78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79268" y="608369"/>
            <a:ext cx="2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bottom line strategy</a:t>
            </a: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587230" y="2488090"/>
            <a:ext cx="2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LUX* Corporate Policies</a:t>
            </a:r>
            <a:endParaRPr lang="en-GB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16697" y="2765773"/>
            <a:ext cx="1865855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Opportunity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Safety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Social Responsibility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Whistleblowing Policy</a:t>
            </a:r>
          </a:p>
          <a:p>
            <a:pPr algn="r"/>
            <a:endParaRPr lang="en-US" sz="105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Protection Policy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Policy</a:t>
            </a: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Anti-Bribery Annex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11944779" y="2832677"/>
            <a:ext cx="123013" cy="123013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9527183" y="1363300"/>
            <a:ext cx="21637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LUX* Corp. Sustainability Management Plan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Governance</a:t>
            </a: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Conduct &amp; Ethics</a:t>
            </a:r>
          </a:p>
        </p:txBody>
      </p:sp>
      <p:sp>
        <p:nvSpPr>
          <p:cNvPr id="86" name="Flowchart: Connector 85"/>
          <p:cNvSpPr/>
          <p:nvPr/>
        </p:nvSpPr>
        <p:spPr>
          <a:xfrm>
            <a:off x="11912592" y="3485071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lowchart: Connector 86"/>
          <p:cNvSpPr/>
          <p:nvPr/>
        </p:nvSpPr>
        <p:spPr>
          <a:xfrm>
            <a:off x="11916403" y="3146294"/>
            <a:ext cx="123013" cy="1230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Connector 87"/>
          <p:cNvSpPr/>
          <p:nvPr/>
        </p:nvSpPr>
        <p:spPr>
          <a:xfrm>
            <a:off x="11916403" y="3806596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Connector 88"/>
          <p:cNvSpPr/>
          <p:nvPr/>
        </p:nvSpPr>
        <p:spPr>
          <a:xfrm>
            <a:off x="11914413" y="4218617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Connector 89"/>
          <p:cNvSpPr/>
          <p:nvPr/>
        </p:nvSpPr>
        <p:spPr>
          <a:xfrm>
            <a:off x="11914413" y="4596984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Connector 90"/>
          <p:cNvSpPr/>
          <p:nvPr/>
        </p:nvSpPr>
        <p:spPr>
          <a:xfrm>
            <a:off x="11920384" y="4922459"/>
            <a:ext cx="124834" cy="124834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lowchart: Connector 91"/>
          <p:cNvSpPr/>
          <p:nvPr/>
        </p:nvSpPr>
        <p:spPr>
          <a:xfrm>
            <a:off x="11912592" y="5238987"/>
            <a:ext cx="124834" cy="124834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lowchart: Connector 92"/>
          <p:cNvSpPr/>
          <p:nvPr/>
        </p:nvSpPr>
        <p:spPr>
          <a:xfrm>
            <a:off x="11912592" y="5567740"/>
            <a:ext cx="124834" cy="12483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lowchart: Connector 93"/>
          <p:cNvSpPr/>
          <p:nvPr/>
        </p:nvSpPr>
        <p:spPr>
          <a:xfrm>
            <a:off x="11912592" y="2237103"/>
            <a:ext cx="118801" cy="111003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lowchart: Connector 94"/>
          <p:cNvSpPr/>
          <p:nvPr/>
        </p:nvSpPr>
        <p:spPr>
          <a:xfrm>
            <a:off x="11905724" y="1926024"/>
            <a:ext cx="118801" cy="111003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587230" y="5965888"/>
            <a:ext cx="263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https://www.luxresorts.com/en/about-us/investor-relations/corporate-governance/sustainability-csr#accordion-1</a:t>
            </a: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https://www.luxresorts.com/media/5232/lux_sustainability_policy.pdf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https://www.luxresorts.com/media/5229/lux_csr_policy.pdf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https://www.luxresorts.com/media/5230/lux_environmental_policy.pdf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https://www.luxresorts.com/media/5231/lux_purchasing_policy.pdf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https://www.luxresorts.com/media/5228/lux_child_protection_policy.pdf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https://www.luxresorts.com/media/4903/lux-scsr-vision-2020.pdf</a:t>
            </a:r>
            <a:endParaRPr lang="en-GB" sz="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1950209" y="1446507"/>
            <a:ext cx="118801" cy="111003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 rot="21443229">
            <a:off x="4565313" y="1755477"/>
            <a:ext cx="3341595" cy="3390180"/>
            <a:chOff x="4505001" y="1772671"/>
            <a:chExt cx="2199943" cy="2206378"/>
          </a:xfrm>
        </p:grpSpPr>
        <p:sp>
          <p:nvSpPr>
            <p:cNvPr id="30" name="Flowchart: Manual Operation 6"/>
            <p:cNvSpPr/>
            <p:nvPr/>
          </p:nvSpPr>
          <p:spPr>
            <a:xfrm>
              <a:off x="5361440" y="1772671"/>
              <a:ext cx="515356" cy="6062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Manual Operation 6"/>
            <p:cNvSpPr/>
            <p:nvPr/>
          </p:nvSpPr>
          <p:spPr>
            <a:xfrm rot="2667094">
              <a:off x="5920733" y="1987979"/>
              <a:ext cx="515356" cy="61912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Manual Operation 6"/>
            <p:cNvSpPr/>
            <p:nvPr/>
          </p:nvSpPr>
          <p:spPr>
            <a:xfrm rot="4988361">
              <a:off x="6156593" y="2530276"/>
              <a:ext cx="515356" cy="5813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owchart: Manual Operation 6"/>
            <p:cNvSpPr/>
            <p:nvPr/>
          </p:nvSpPr>
          <p:spPr>
            <a:xfrm rot="7221592">
              <a:off x="6040606" y="3063205"/>
              <a:ext cx="515356" cy="56648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Manual Operation 6"/>
            <p:cNvSpPr/>
            <p:nvPr/>
          </p:nvSpPr>
          <p:spPr>
            <a:xfrm rot="9533288">
              <a:off x="5602132" y="3432276"/>
              <a:ext cx="515356" cy="54677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lowchart: Manual Operation 6"/>
            <p:cNvSpPr/>
            <p:nvPr/>
          </p:nvSpPr>
          <p:spPr>
            <a:xfrm rot="12176995">
              <a:off x="5014142" y="3410714"/>
              <a:ext cx="515356" cy="51865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Manual Operation 6"/>
            <p:cNvSpPr/>
            <p:nvPr/>
          </p:nvSpPr>
          <p:spPr>
            <a:xfrm rot="14610673">
              <a:off x="4616124" y="3012039"/>
              <a:ext cx="515356" cy="54878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lowchart: Manual Operation 6"/>
            <p:cNvSpPr/>
            <p:nvPr/>
          </p:nvSpPr>
          <p:spPr>
            <a:xfrm rot="16846476">
              <a:off x="4551474" y="2466175"/>
              <a:ext cx="515356" cy="55226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lowchart: Manual Operation 6"/>
            <p:cNvSpPr/>
            <p:nvPr/>
          </p:nvSpPr>
          <p:spPr>
            <a:xfrm rot="19492482">
              <a:off x="4850060" y="1967347"/>
              <a:ext cx="515356" cy="5809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3 h 10433"/>
                <a:gd name="connsiteX1" fmla="*/ 5060 w 10000"/>
                <a:gd name="connsiteY1" fmla="*/ 0 h 10433"/>
                <a:gd name="connsiteX2" fmla="*/ 10000 w 10000"/>
                <a:gd name="connsiteY2" fmla="*/ 433 h 10433"/>
                <a:gd name="connsiteX3" fmla="*/ 8000 w 10000"/>
                <a:gd name="connsiteY3" fmla="*/ 10433 h 10433"/>
                <a:gd name="connsiteX4" fmla="*/ 2000 w 10000"/>
                <a:gd name="connsiteY4" fmla="*/ 10433 h 10433"/>
                <a:gd name="connsiteX5" fmla="*/ 0 w 10000"/>
                <a:gd name="connsiteY5" fmla="*/ 433 h 10433"/>
                <a:gd name="connsiteX0" fmla="*/ 0 w 10000"/>
                <a:gd name="connsiteY0" fmla="*/ 436 h 10436"/>
                <a:gd name="connsiteX1" fmla="*/ 5060 w 10000"/>
                <a:gd name="connsiteY1" fmla="*/ 3 h 10436"/>
                <a:gd name="connsiteX2" fmla="*/ 10000 w 10000"/>
                <a:gd name="connsiteY2" fmla="*/ 436 h 10436"/>
                <a:gd name="connsiteX3" fmla="*/ 8000 w 10000"/>
                <a:gd name="connsiteY3" fmla="*/ 10436 h 10436"/>
                <a:gd name="connsiteX4" fmla="*/ 2000 w 10000"/>
                <a:gd name="connsiteY4" fmla="*/ 10436 h 10436"/>
                <a:gd name="connsiteX5" fmla="*/ 0 w 10000"/>
                <a:gd name="connsiteY5" fmla="*/ 436 h 10436"/>
                <a:gd name="connsiteX0" fmla="*/ 0 w 10000"/>
                <a:gd name="connsiteY0" fmla="*/ 494 h 10494"/>
                <a:gd name="connsiteX1" fmla="*/ 5060 w 10000"/>
                <a:gd name="connsiteY1" fmla="*/ 61 h 10494"/>
                <a:gd name="connsiteX2" fmla="*/ 10000 w 10000"/>
                <a:gd name="connsiteY2" fmla="*/ 494 h 10494"/>
                <a:gd name="connsiteX3" fmla="*/ 8000 w 10000"/>
                <a:gd name="connsiteY3" fmla="*/ 10494 h 10494"/>
                <a:gd name="connsiteX4" fmla="*/ 2000 w 10000"/>
                <a:gd name="connsiteY4" fmla="*/ 10494 h 10494"/>
                <a:gd name="connsiteX5" fmla="*/ 0 w 10000"/>
                <a:gd name="connsiteY5" fmla="*/ 494 h 10494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515 h 11515"/>
                <a:gd name="connsiteX1" fmla="*/ 5120 w 10000"/>
                <a:gd name="connsiteY1" fmla="*/ 24 h 11515"/>
                <a:gd name="connsiteX2" fmla="*/ 10000 w 10000"/>
                <a:gd name="connsiteY2" fmla="*/ 1515 h 11515"/>
                <a:gd name="connsiteX3" fmla="*/ 8000 w 10000"/>
                <a:gd name="connsiteY3" fmla="*/ 11515 h 11515"/>
                <a:gd name="connsiteX4" fmla="*/ 2000 w 10000"/>
                <a:gd name="connsiteY4" fmla="*/ 11515 h 11515"/>
                <a:gd name="connsiteX5" fmla="*/ 0 w 10000"/>
                <a:gd name="connsiteY5" fmla="*/ 1515 h 11515"/>
                <a:gd name="connsiteX0" fmla="*/ 0 w 10000"/>
                <a:gd name="connsiteY0" fmla="*/ 1491 h 11491"/>
                <a:gd name="connsiteX1" fmla="*/ 5120 w 10000"/>
                <a:gd name="connsiteY1" fmla="*/ 0 h 11491"/>
                <a:gd name="connsiteX2" fmla="*/ 10000 w 10000"/>
                <a:gd name="connsiteY2" fmla="*/ 1491 h 11491"/>
                <a:gd name="connsiteX3" fmla="*/ 8000 w 10000"/>
                <a:gd name="connsiteY3" fmla="*/ 11491 h 11491"/>
                <a:gd name="connsiteX4" fmla="*/ 2000 w 10000"/>
                <a:gd name="connsiteY4" fmla="*/ 11491 h 11491"/>
                <a:gd name="connsiteX5" fmla="*/ 0 w 10000"/>
                <a:gd name="connsiteY5" fmla="*/ 1491 h 11491"/>
                <a:gd name="connsiteX0" fmla="*/ 0 w 10000"/>
                <a:gd name="connsiteY0" fmla="*/ 1251 h 11251"/>
                <a:gd name="connsiteX1" fmla="*/ 5060 w 10000"/>
                <a:gd name="connsiteY1" fmla="*/ 0 h 11251"/>
                <a:gd name="connsiteX2" fmla="*/ 10000 w 10000"/>
                <a:gd name="connsiteY2" fmla="*/ 1251 h 11251"/>
                <a:gd name="connsiteX3" fmla="*/ 8000 w 10000"/>
                <a:gd name="connsiteY3" fmla="*/ 11251 h 11251"/>
                <a:gd name="connsiteX4" fmla="*/ 2000 w 10000"/>
                <a:gd name="connsiteY4" fmla="*/ 11251 h 11251"/>
                <a:gd name="connsiteX5" fmla="*/ 0 w 10000"/>
                <a:gd name="connsiteY5" fmla="*/ 1251 h 11251"/>
                <a:gd name="connsiteX0" fmla="*/ 0 w 10060"/>
                <a:gd name="connsiteY0" fmla="*/ 674 h 11251"/>
                <a:gd name="connsiteX1" fmla="*/ 5120 w 10060"/>
                <a:gd name="connsiteY1" fmla="*/ 0 h 11251"/>
                <a:gd name="connsiteX2" fmla="*/ 10060 w 10060"/>
                <a:gd name="connsiteY2" fmla="*/ 1251 h 11251"/>
                <a:gd name="connsiteX3" fmla="*/ 8060 w 10060"/>
                <a:gd name="connsiteY3" fmla="*/ 11251 h 11251"/>
                <a:gd name="connsiteX4" fmla="*/ 2060 w 10060"/>
                <a:gd name="connsiteY4" fmla="*/ 11251 h 11251"/>
                <a:gd name="connsiteX5" fmla="*/ 0 w 10060"/>
                <a:gd name="connsiteY5" fmla="*/ 674 h 11251"/>
                <a:gd name="connsiteX0" fmla="*/ 0 w 9881"/>
                <a:gd name="connsiteY0" fmla="*/ 1684 h 11251"/>
                <a:gd name="connsiteX1" fmla="*/ 4941 w 9881"/>
                <a:gd name="connsiteY1" fmla="*/ 0 h 11251"/>
                <a:gd name="connsiteX2" fmla="*/ 9881 w 9881"/>
                <a:gd name="connsiteY2" fmla="*/ 1251 h 11251"/>
                <a:gd name="connsiteX3" fmla="*/ 7881 w 9881"/>
                <a:gd name="connsiteY3" fmla="*/ 11251 h 11251"/>
                <a:gd name="connsiteX4" fmla="*/ 1881 w 9881"/>
                <a:gd name="connsiteY4" fmla="*/ 11251 h 11251"/>
                <a:gd name="connsiteX5" fmla="*/ 0 w 9881"/>
                <a:gd name="connsiteY5" fmla="*/ 1684 h 11251"/>
                <a:gd name="connsiteX0" fmla="*/ 0 w 9759"/>
                <a:gd name="connsiteY0" fmla="*/ 1497 h 10000"/>
                <a:gd name="connsiteX1" fmla="*/ 5001 w 9759"/>
                <a:gd name="connsiteY1" fmla="*/ 0 h 10000"/>
                <a:gd name="connsiteX2" fmla="*/ 9759 w 9759"/>
                <a:gd name="connsiteY2" fmla="*/ 2009 h 10000"/>
                <a:gd name="connsiteX3" fmla="*/ 7976 w 9759"/>
                <a:gd name="connsiteY3" fmla="*/ 10000 h 10000"/>
                <a:gd name="connsiteX4" fmla="*/ 1904 w 9759"/>
                <a:gd name="connsiteY4" fmla="*/ 10000 h 10000"/>
                <a:gd name="connsiteX5" fmla="*/ 0 w 9759"/>
                <a:gd name="connsiteY5" fmla="*/ 1497 h 10000"/>
                <a:gd name="connsiteX0" fmla="*/ 0 w 9753"/>
                <a:gd name="connsiteY0" fmla="*/ 1796 h 10000"/>
                <a:gd name="connsiteX1" fmla="*/ 4878 w 9753"/>
                <a:gd name="connsiteY1" fmla="*/ 0 h 10000"/>
                <a:gd name="connsiteX2" fmla="*/ 9753 w 9753"/>
                <a:gd name="connsiteY2" fmla="*/ 2009 h 10000"/>
                <a:gd name="connsiteX3" fmla="*/ 7926 w 9753"/>
                <a:gd name="connsiteY3" fmla="*/ 10000 h 10000"/>
                <a:gd name="connsiteX4" fmla="*/ 1704 w 9753"/>
                <a:gd name="connsiteY4" fmla="*/ 10000 h 10000"/>
                <a:gd name="connsiteX5" fmla="*/ 0 w 9753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1747 w 10000"/>
                <a:gd name="connsiteY4" fmla="*/ 10000 h 10000"/>
                <a:gd name="connsiteX5" fmla="*/ 0 w 10000"/>
                <a:gd name="connsiteY5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00"/>
                <a:gd name="connsiteX1" fmla="*/ 5002 w 10000"/>
                <a:gd name="connsiteY1" fmla="*/ 0 h 10000"/>
                <a:gd name="connsiteX2" fmla="*/ 10000 w 10000"/>
                <a:gd name="connsiteY2" fmla="*/ 2009 h 10000"/>
                <a:gd name="connsiteX3" fmla="*/ 8127 w 10000"/>
                <a:gd name="connsiteY3" fmla="*/ 10000 h 10000"/>
                <a:gd name="connsiteX4" fmla="*/ 4955 w 10000"/>
                <a:gd name="connsiteY4" fmla="*/ 9220 h 10000"/>
                <a:gd name="connsiteX5" fmla="*/ 1747 w 10000"/>
                <a:gd name="connsiteY5" fmla="*/ 10000 h 10000"/>
                <a:gd name="connsiteX6" fmla="*/ 0 w 10000"/>
                <a:gd name="connsiteY6" fmla="*/ 1796 h 10000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2"/>
                <a:gd name="connsiteX1" fmla="*/ 5002 w 10000"/>
                <a:gd name="connsiteY1" fmla="*/ 0 h 10022"/>
                <a:gd name="connsiteX2" fmla="*/ 10000 w 10000"/>
                <a:gd name="connsiteY2" fmla="*/ 2009 h 10022"/>
                <a:gd name="connsiteX3" fmla="*/ 8127 w 10000"/>
                <a:gd name="connsiteY3" fmla="*/ 10000 h 10022"/>
                <a:gd name="connsiteX4" fmla="*/ 4955 w 10000"/>
                <a:gd name="connsiteY4" fmla="*/ 9220 h 10022"/>
                <a:gd name="connsiteX5" fmla="*/ 1747 w 10000"/>
                <a:gd name="connsiteY5" fmla="*/ 10000 h 10022"/>
                <a:gd name="connsiteX6" fmla="*/ 0 w 10000"/>
                <a:gd name="connsiteY6" fmla="*/ 1796 h 10022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  <a:gd name="connsiteX0" fmla="*/ 0 w 10000"/>
                <a:gd name="connsiteY0" fmla="*/ 1796 h 10024"/>
                <a:gd name="connsiteX1" fmla="*/ 5002 w 10000"/>
                <a:gd name="connsiteY1" fmla="*/ 0 h 10024"/>
                <a:gd name="connsiteX2" fmla="*/ 10000 w 10000"/>
                <a:gd name="connsiteY2" fmla="*/ 2009 h 10024"/>
                <a:gd name="connsiteX3" fmla="*/ 8127 w 10000"/>
                <a:gd name="connsiteY3" fmla="*/ 10000 h 10024"/>
                <a:gd name="connsiteX4" fmla="*/ 4955 w 10000"/>
                <a:gd name="connsiteY4" fmla="*/ 9220 h 10024"/>
                <a:gd name="connsiteX5" fmla="*/ 1747 w 10000"/>
                <a:gd name="connsiteY5" fmla="*/ 10000 h 10024"/>
                <a:gd name="connsiteX6" fmla="*/ 0 w 10000"/>
                <a:gd name="connsiteY6" fmla="*/ 1796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24">
                  <a:moveTo>
                    <a:pt x="0" y="1796"/>
                  </a:moveTo>
                  <a:cubicBezTo>
                    <a:pt x="339" y="1497"/>
                    <a:pt x="1896" y="86"/>
                    <a:pt x="5002" y="0"/>
                  </a:cubicBezTo>
                  <a:cubicBezTo>
                    <a:pt x="8137" y="139"/>
                    <a:pt x="9768" y="1881"/>
                    <a:pt x="10000" y="2009"/>
                  </a:cubicBezTo>
                  <a:lnTo>
                    <a:pt x="8127" y="10000"/>
                  </a:lnTo>
                  <a:cubicBezTo>
                    <a:pt x="8105" y="10164"/>
                    <a:pt x="7524" y="9463"/>
                    <a:pt x="4955" y="9220"/>
                  </a:cubicBezTo>
                  <a:cubicBezTo>
                    <a:pt x="2693" y="9417"/>
                    <a:pt x="1941" y="9991"/>
                    <a:pt x="1747" y="10000"/>
                  </a:cubicBezTo>
                  <a:lnTo>
                    <a:pt x="0" y="1796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94542" y="3161106"/>
              <a:ext cx="481169" cy="380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Rights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33433" y="2070407"/>
              <a:ext cx="532742" cy="43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Equal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Opportunity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32522" y="3593250"/>
              <a:ext cx="694756" cy="34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&amp; Safety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00667" y="2589033"/>
              <a:ext cx="375886" cy="460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Corp.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Resp.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25409" y="1898175"/>
              <a:ext cx="587419" cy="343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Sustainability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60650" y="3567451"/>
              <a:ext cx="625454" cy="343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05001" y="2536776"/>
              <a:ext cx="481631" cy="43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94790" y="3136183"/>
              <a:ext cx="519667" cy="423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 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Purchasing</a:t>
              </a:r>
            </a:p>
            <a:p>
              <a:pPr algn="ctr"/>
              <a:r>
                <a:rPr lang="en-US" sz="7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Anti-bribery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4405" y="2022632"/>
              <a:ext cx="404370" cy="43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LUX*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Whistle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Blowing</a:t>
              </a:r>
            </a:p>
            <a:p>
              <a:pPr algn="ctr"/>
              <a:r>
                <a:rPr lang="en-US" sz="8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</a:p>
          </p:txBody>
        </p:sp>
      </p:grpSp>
      <p:sp>
        <p:nvSpPr>
          <p:cNvPr id="48" name="Flowchart: Connector 86">
            <a:extLst>
              <a:ext uri="{FF2B5EF4-FFF2-40B4-BE49-F238E27FC236}">
                <a16:creationId xmlns:a16="http://schemas.microsoft.com/office/drawing/2014/main" id="{AC007C8F-988E-C44D-B5CD-320EC0FCA7BD}"/>
              </a:ext>
            </a:extLst>
          </p:cNvPr>
          <p:cNvSpPr/>
          <p:nvPr/>
        </p:nvSpPr>
        <p:spPr>
          <a:xfrm>
            <a:off x="11735520" y="4596984"/>
            <a:ext cx="123013" cy="1230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Connector 86">
            <a:extLst>
              <a:ext uri="{FF2B5EF4-FFF2-40B4-BE49-F238E27FC236}">
                <a16:creationId xmlns:a16="http://schemas.microsoft.com/office/drawing/2014/main" id="{FEDDF73F-D4E4-7547-B8C0-EB5709BAF4E5}"/>
              </a:ext>
            </a:extLst>
          </p:cNvPr>
          <p:cNvSpPr/>
          <p:nvPr/>
        </p:nvSpPr>
        <p:spPr>
          <a:xfrm>
            <a:off x="11727267" y="5568650"/>
            <a:ext cx="123013" cy="1230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Connector 86">
            <a:extLst>
              <a:ext uri="{FF2B5EF4-FFF2-40B4-BE49-F238E27FC236}">
                <a16:creationId xmlns:a16="http://schemas.microsoft.com/office/drawing/2014/main" id="{7EABBC05-1459-A240-BD73-37AA6F0BD54D}"/>
              </a:ext>
            </a:extLst>
          </p:cNvPr>
          <p:cNvSpPr/>
          <p:nvPr/>
        </p:nvSpPr>
        <p:spPr>
          <a:xfrm>
            <a:off x="11788773" y="1446583"/>
            <a:ext cx="123013" cy="1230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Connector 85">
            <a:extLst>
              <a:ext uri="{FF2B5EF4-FFF2-40B4-BE49-F238E27FC236}">
                <a16:creationId xmlns:a16="http://schemas.microsoft.com/office/drawing/2014/main" id="{9421A475-CC6F-5B44-A5EA-8ADB8D7DFB1A}"/>
              </a:ext>
            </a:extLst>
          </p:cNvPr>
          <p:cNvSpPr/>
          <p:nvPr/>
        </p:nvSpPr>
        <p:spPr>
          <a:xfrm>
            <a:off x="11635120" y="1440503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Connector 85">
            <a:extLst>
              <a:ext uri="{FF2B5EF4-FFF2-40B4-BE49-F238E27FC236}">
                <a16:creationId xmlns:a16="http://schemas.microsoft.com/office/drawing/2014/main" id="{2900734B-9668-1C43-9937-E9FFA91875F7}"/>
              </a:ext>
            </a:extLst>
          </p:cNvPr>
          <p:cNvSpPr/>
          <p:nvPr/>
        </p:nvSpPr>
        <p:spPr>
          <a:xfrm>
            <a:off x="11782711" y="2824173"/>
            <a:ext cx="123013" cy="12301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lowchart: Connector 86">
            <a:extLst>
              <a:ext uri="{FF2B5EF4-FFF2-40B4-BE49-F238E27FC236}">
                <a16:creationId xmlns:a16="http://schemas.microsoft.com/office/drawing/2014/main" id="{297C316E-9FAF-9D4D-9985-AEC3A2B2EB53}"/>
              </a:ext>
            </a:extLst>
          </p:cNvPr>
          <p:cNvSpPr/>
          <p:nvPr/>
        </p:nvSpPr>
        <p:spPr>
          <a:xfrm>
            <a:off x="11621232" y="2838828"/>
            <a:ext cx="123013" cy="1230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Connector 26">
            <a:extLst>
              <a:ext uri="{FF2B5EF4-FFF2-40B4-BE49-F238E27FC236}">
                <a16:creationId xmlns:a16="http://schemas.microsoft.com/office/drawing/2014/main" id="{15E094E9-8EE7-9E49-A84F-E6FDDCE8250B}"/>
              </a:ext>
            </a:extLst>
          </p:cNvPr>
          <p:cNvSpPr/>
          <p:nvPr/>
        </p:nvSpPr>
        <p:spPr>
          <a:xfrm>
            <a:off x="11747521" y="4912274"/>
            <a:ext cx="118801" cy="111003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231</Words>
  <Application>Microsoft Macintosh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Evita Fakun - LUX* Resorts</dc:creator>
  <cp:lastModifiedBy>Microsoft Office User</cp:lastModifiedBy>
  <cp:revision>71</cp:revision>
  <dcterms:created xsi:type="dcterms:W3CDTF">2018-08-30T11:02:44Z</dcterms:created>
  <dcterms:modified xsi:type="dcterms:W3CDTF">2018-10-15T07:27:36Z</dcterms:modified>
</cp:coreProperties>
</file>